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27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4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43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0832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371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3626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917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279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76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94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17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5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5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73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5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65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4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6B79E76-CB40-4182-8D00-2371B47A29D2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5196033-D652-4C80-80F6-34F8A094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999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cs.google.com/forms/d/e/1FAIpQLScau6SYahHBPSQ4EPpsG4A3Gl_j3LqWV60E9SqajKw_ybbVKQ/viewform?usp=sf_link" TargetMode="External"/><Relationship Id="rId5" Type="http://schemas.openxmlformats.org/officeDocument/2006/relationships/image" Target="../media/image4.jf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F28C13-BD86-4AD6-B86F-950EEC7700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92" y="131411"/>
            <a:ext cx="1836543" cy="25079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CFC01A-7370-4638-888E-31BAAFEF0127}"/>
              </a:ext>
            </a:extLst>
          </p:cNvPr>
          <p:cNvSpPr txBox="1"/>
          <p:nvPr/>
        </p:nvSpPr>
        <p:spPr>
          <a:xfrm>
            <a:off x="2796465" y="755974"/>
            <a:ext cx="50513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 Black" panose="020B0A04020102020204" pitchFamily="34" charset="0"/>
              </a:rPr>
              <a:t>TJEMS October VILT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0F7E485-16AF-4EC1-8157-6E437B48C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140" y="136095"/>
            <a:ext cx="3804003" cy="18010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92DCBD2-AFD3-405D-843C-F384A4100ED8}"/>
              </a:ext>
            </a:extLst>
          </p:cNvPr>
          <p:cNvSpPr txBox="1"/>
          <p:nvPr/>
        </p:nvSpPr>
        <p:spPr>
          <a:xfrm>
            <a:off x="2796465" y="2151580"/>
            <a:ext cx="51224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"Becoming Dementia Capable: EMS Provider Call to Action"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6CC9DE-0008-4AFD-95BB-C120DDE8DDCE}"/>
              </a:ext>
            </a:extLst>
          </p:cNvPr>
          <p:cNvSpPr txBox="1"/>
          <p:nvPr/>
        </p:nvSpPr>
        <p:spPr>
          <a:xfrm flipH="1">
            <a:off x="3753923" y="3536575"/>
            <a:ext cx="3046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</a:t>
            </a:r>
            <a:r>
              <a:rPr lang="en-US" dirty="0">
                <a:solidFill>
                  <a:schemeClr val="bg1"/>
                </a:solidFill>
              </a:rPr>
              <a:t>Presented By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5C6DCB-8653-46C3-A025-7EA734B4B855}"/>
              </a:ext>
            </a:extLst>
          </p:cNvPr>
          <p:cNvSpPr txBox="1"/>
          <p:nvPr/>
        </p:nvSpPr>
        <p:spPr>
          <a:xfrm>
            <a:off x="2831978" y="3893491"/>
            <a:ext cx="4523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 </a:t>
            </a:r>
            <a:r>
              <a:rPr lang="en-US" sz="2400" b="1" dirty="0">
                <a:solidFill>
                  <a:schemeClr val="bg1"/>
                </a:solidFill>
              </a:rPr>
              <a:t>Kimberly Davis, MS, RN, CNE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6526C9-E266-478D-A5F4-DCB087D5F392}"/>
              </a:ext>
            </a:extLst>
          </p:cNvPr>
          <p:cNvSpPr txBox="1"/>
          <p:nvPr/>
        </p:nvSpPr>
        <p:spPr>
          <a:xfrm>
            <a:off x="3107190" y="1468359"/>
            <a:ext cx="4061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October 30, 2023     19:00-21:00</a:t>
            </a:r>
          </a:p>
          <a:p>
            <a:r>
              <a:rPr lang="en-US" sz="2000" dirty="0">
                <a:solidFill>
                  <a:schemeClr val="bg1"/>
                </a:solidFill>
              </a:rPr>
              <a:t> 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D7202F5-54CD-4BED-95DF-1D9610359E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303" y="3867643"/>
            <a:ext cx="2991959" cy="232067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0A364AF-9DC5-4C52-A7D0-03BFB0361C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8" y="4665795"/>
            <a:ext cx="3453415" cy="1951930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0D7A6C0-14D7-455E-AFC3-3071E4CF206B}"/>
              </a:ext>
            </a:extLst>
          </p:cNvPr>
          <p:cNvSpPr/>
          <p:nvPr/>
        </p:nvSpPr>
        <p:spPr>
          <a:xfrm>
            <a:off x="3902003" y="4459600"/>
            <a:ext cx="3453414" cy="5031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 CATEGORY: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C62F2A-0ABA-4A49-B272-6131B875D8C4}"/>
              </a:ext>
            </a:extLst>
          </p:cNvPr>
          <p:cNvSpPr txBox="1"/>
          <p:nvPr/>
        </p:nvSpPr>
        <p:spPr>
          <a:xfrm>
            <a:off x="4598635" y="5222744"/>
            <a:ext cx="2756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Berlin Sans FB" panose="020E0602020502020306" pitchFamily="34" charset="0"/>
              </a:rPr>
              <a:t>2 Hours Medical </a:t>
            </a:r>
          </a:p>
          <a:p>
            <a:pPr algn="ctr"/>
            <a:r>
              <a:rPr lang="en-US" sz="2400" dirty="0">
                <a:latin typeface="Berlin Sans FB" panose="020E0602020502020306" pitchFamily="34" charset="0"/>
              </a:rPr>
              <a:t>BLS 14</a:t>
            </a:r>
          </a:p>
          <a:p>
            <a:pPr algn="ctr"/>
            <a:r>
              <a:rPr lang="en-US" sz="2400" dirty="0">
                <a:latin typeface="Berlin Sans FB" panose="020E0602020502020306" pitchFamily="34" charset="0"/>
              </a:rPr>
              <a:t>ALS 19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1378505-2847-462C-991C-B9A45DC4EC38}"/>
              </a:ext>
            </a:extLst>
          </p:cNvPr>
          <p:cNvSpPr/>
          <p:nvPr/>
        </p:nvSpPr>
        <p:spPr>
          <a:xfrm>
            <a:off x="8947303" y="2361460"/>
            <a:ext cx="2957840" cy="1267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highlight>
                  <a:srgbClr val="FF00FF"/>
                </a:highlight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SIGN UP HERE</a:t>
            </a:r>
            <a:endParaRPr lang="en-US" dirty="0">
              <a:solidFill>
                <a:schemeClr val="tx1"/>
              </a:solidFill>
              <a:highlight>
                <a:srgbClr val="FF00FF"/>
              </a:highlight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6CB8C895-6FCF-4637-9C70-8E33B633918A}"/>
              </a:ext>
            </a:extLst>
          </p:cNvPr>
          <p:cNvSpPr/>
          <p:nvPr/>
        </p:nvSpPr>
        <p:spPr>
          <a:xfrm>
            <a:off x="7847860" y="2776793"/>
            <a:ext cx="978408" cy="484632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3822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256</TotalTime>
  <Words>45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 Black</vt:lpstr>
      <vt:lpstr>Berlin Sans FB</vt:lpstr>
      <vt:lpstr>Century Gothic</vt:lpstr>
      <vt:lpstr>Wingdings 3</vt:lpstr>
      <vt:lpstr>Slice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Dara Wilson</dc:creator>
  <cp:lastModifiedBy>Dara Wilson</cp:lastModifiedBy>
  <cp:revision>19</cp:revision>
  <dcterms:created xsi:type="dcterms:W3CDTF">2023-09-27T19:17:09Z</dcterms:created>
  <dcterms:modified xsi:type="dcterms:W3CDTF">2023-10-10T17:15:49Z</dcterms:modified>
</cp:coreProperties>
</file>